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Ouroboros RUS by Cop" pitchFamily="2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24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83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72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0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20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2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33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69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6EF64-37C8-491C-AD71-21AF618FE16F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98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09787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Проект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project-heroes</a:t>
            </a:r>
            <a:endParaRPr lang="ru-RU" dirty="0">
              <a:solidFill>
                <a:srgbClr val="9C824F"/>
              </a:solidFill>
              <a:latin typeface="Ouroboros RUS by Cop" pitchFamily="2" charset="-52"/>
              <a:ea typeface="Ouroboros RUS by Cop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Создали: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Сироткин Семен Юрьевич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Зубарев Филипп Олегович</a:t>
            </a:r>
          </a:p>
        </p:txBody>
      </p:sp>
    </p:spTree>
    <p:extLst>
      <p:ext uri="{BB962C8B-B14F-4D97-AF65-F5344CB8AC3E}">
        <p14:creationId xmlns:p14="http://schemas.microsoft.com/office/powerpoint/2010/main" val="139120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Стратегическое и логическое мышление очень важно в наше время, время постоянного соперничества. Проект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project-heroes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 служит для этих навыков в подрастающем поколении, так как детям больше нравятся красивые игры, чем «скучные» уроки и книжки. </a:t>
            </a:r>
          </a:p>
        </p:txBody>
      </p:sp>
    </p:spTree>
    <p:extLst>
      <p:ext uri="{BB962C8B-B14F-4D97-AF65-F5344CB8AC3E}">
        <p14:creationId xmlns:p14="http://schemas.microsoft.com/office/powerpoint/2010/main" val="365631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В основе программы лежат классы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Field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,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 House, Cell, </a:t>
            </a:r>
            <a:r>
              <a:rPr lang="en-US" dirty="0" err="1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FightBoard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,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Player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,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Unit, Item.</a:t>
            </a:r>
          </a:p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Далее поподробнее о них.</a:t>
            </a:r>
          </a:p>
          <a:p>
            <a:endParaRPr lang="ru-RU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5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027" y="25046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Класс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 Field</a:t>
            </a:r>
            <a:endParaRPr lang="ru-RU" dirty="0">
              <a:solidFill>
                <a:srgbClr val="9C824F"/>
              </a:solidFill>
              <a:latin typeface="Ouroboros RUS by Cop" pitchFamily="2" charset="-52"/>
              <a:ea typeface="Ouroboros RUS by Cop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8028" y="1825625"/>
            <a:ext cx="11419702" cy="330654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Field 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описывает общее игровое поле, на котором есть: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Игроки (класс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Player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), у которых есть существа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(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Unit)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, предметы, которые усиливают их (класс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Item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)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Места жилищ существ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(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House).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Предметы, которые можно подобрать (деньги, щиты, оружия)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(</a:t>
            </a: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класс </a:t>
            </a:r>
            <a:r>
              <a:rPr lang="en-US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Item)</a:t>
            </a:r>
            <a:endParaRPr lang="ru-RU" dirty="0">
              <a:solidFill>
                <a:srgbClr val="9C824F"/>
              </a:solidFill>
              <a:latin typeface="Ouroboros RUS by Cop" pitchFamily="2" charset="-52"/>
              <a:ea typeface="Ouroboros RUS by Cop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3895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sun9-54.userapi.com/c855424/v855424477/1d9fb5/kgSyKI9u6x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3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Возможности расширения проекта обширны и велики. Готов ответить на ваши вопросы.</a:t>
            </a:r>
          </a:p>
        </p:txBody>
      </p:sp>
    </p:spTree>
    <p:extLst>
      <p:ext uri="{BB962C8B-B14F-4D97-AF65-F5344CB8AC3E}">
        <p14:creationId xmlns:p14="http://schemas.microsoft.com/office/powerpoint/2010/main" val="242294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7100" y="4925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C824F"/>
                </a:solidFill>
                <a:latin typeface="Ouroboros RUS by Cop" pitchFamily="2" charset="-52"/>
                <a:ea typeface="Ouroboros RUS by Cop" pitchFamily="2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198593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155</Words>
  <Application>Microsoft Office PowerPoint</Application>
  <PresentationFormat>Широкоэкранный</PresentationFormat>
  <Paragraphs>17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Ouroboros RUS by Cop</vt:lpstr>
      <vt:lpstr>Calibri</vt:lpstr>
      <vt:lpstr>Calibri Light</vt:lpstr>
      <vt:lpstr>Arial</vt:lpstr>
      <vt:lpstr>Тема Office</vt:lpstr>
      <vt:lpstr>Проект project-heroes</vt:lpstr>
      <vt:lpstr>Введение</vt:lpstr>
      <vt:lpstr>Описание реализации</vt:lpstr>
      <vt:lpstr>Класс Field</vt:lpstr>
      <vt:lpstr>Презентация PowerPoint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project-heroes</dc:title>
  <dc:creator>Ученик</dc:creator>
  <cp:lastModifiedBy>Семен Сироткин</cp:lastModifiedBy>
  <cp:revision>5</cp:revision>
  <dcterms:created xsi:type="dcterms:W3CDTF">2020-01-20T13:08:11Z</dcterms:created>
  <dcterms:modified xsi:type="dcterms:W3CDTF">2020-01-22T18:48:38Z</dcterms:modified>
</cp:coreProperties>
</file>